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40e47103e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040e47103e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040e47103e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040e47103e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040e47103e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040e47103e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40e47103e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040e47103e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040e47103e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040e47103e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40e47103e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040e47103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040e47103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040e47103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040e47103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040e47103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40e47103e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040e47103e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040e47103e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040e47103e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Libby.Watts@CCD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Students Where They Are Post-Pandemic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Libby Watts - CCD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ColoMATYC April 7, 2023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2675" y="3463231"/>
            <a:ext cx="3364450" cy="6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worked for you?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2 minutes to discuss with your neighbors and then we’ll share out.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attending my talk. I hope you got something out of it.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My contact info is: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Libby Watts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Libby.Watts@CCD.edu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Community College of Denver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of Presentation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the end of this presentation I would like for you to leave with…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ideas of how to adjust your teaching to meet students where they 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sense that you’re not alone, we’re all feeling this shit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What’s changed since 2019 in your students?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have you changed since 2019?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Things that didn’t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Things that Worked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changed since 2019 with your students?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2 minutes to discuss with your neighbors and then we’ll share out.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My Students are…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 prepared as students - coming to class without paper or a writing utensil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 prepared mathematically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mental health issues - depression, anxiety, and…suicide! Yikes!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Missing class more than ever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 skills are better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have you changed since 2019?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2 minutes to discuss with your neighbors and then we’ll share out.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</a:t>
            </a:r>
            <a:r>
              <a:rPr lang="en"/>
              <a:t>resonate</a:t>
            </a:r>
            <a:r>
              <a:rPr lang="en"/>
              <a:t> with any of these?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I am…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flexible with due 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Giving make-up tests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Staying for extra office hours to help students or give a make-up test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Spending more time on prerequisite material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Blaming myself when my gradebook is </a:t>
            </a:r>
            <a:r>
              <a:rPr lang="en"/>
              <a:t>abysmal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Heartbroken when half the class is missing, especially that student I was finally getting somewhere with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Sometimes a therapist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Hasn’t Worked for Me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Make-up tests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Assuming students will figure it 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disorganized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995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Has Worked for me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11700" y="707300"/>
            <a:ext cx="8520600" cy="42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Fidget toys!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vulnerable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flexible with due dates…with </a:t>
            </a:r>
            <a:r>
              <a:rPr lang="en"/>
              <a:t>caveats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Spending a lot of time in the first week establishing the environment of the classroom.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</a:t>
            </a:r>
            <a:r>
              <a:rPr lang="en"/>
              <a:t>encouraging…even for the small victories, like “Well done remembering your notes today!”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Never making it seem like we are pressed for time…even when we 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Submitting assignments in D2L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Desmos Test Mode instead of a $100+ 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leaving room for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Compassion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